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1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0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5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1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5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8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91A0-B68A-481A-8086-A69731B05AEE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9D75-6F90-498B-939D-2FAD081BA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2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19" t="19013" r="28283" b="13289"/>
          <a:stretch/>
        </p:blipFill>
        <p:spPr>
          <a:xfrm>
            <a:off x="0" y="0"/>
            <a:ext cx="122361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36" t="19028" r="22494" b="11114"/>
          <a:stretch/>
        </p:blipFill>
        <p:spPr>
          <a:xfrm>
            <a:off x="-1" y="0"/>
            <a:ext cx="121450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44" t="19387" r="22560" b="11428"/>
          <a:stretch/>
        </p:blipFill>
        <p:spPr>
          <a:xfrm>
            <a:off x="-1" y="0"/>
            <a:ext cx="12207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35" t="19576" r="28434" b="11033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Dordt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Holtrop</dc:creator>
  <cp:lastModifiedBy>Steve Holtrop</cp:lastModifiedBy>
  <cp:revision>4</cp:revision>
  <dcterms:created xsi:type="dcterms:W3CDTF">2017-01-13T03:39:34Z</dcterms:created>
  <dcterms:modified xsi:type="dcterms:W3CDTF">2017-01-13T03:43:07Z</dcterms:modified>
</cp:coreProperties>
</file>