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820000"/>
    <a:srgbClr val="ACD292"/>
    <a:srgbClr val="DDDDDD"/>
    <a:srgbClr val="FFE28F"/>
    <a:srgbClr val="91D799"/>
    <a:srgbClr val="FFB9FF"/>
    <a:srgbClr val="8FB4FF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68E4-B328-4378-BF3D-5E1FECF336E2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B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1342"/>
            <a:ext cx="9144000" cy="75808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Californian FB" panose="0207040306080B030204" pitchFamily="18" charset="0"/>
              </a:rPr>
              <a:t>Group Debates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0387"/>
            <a:ext cx="9144000" cy="120412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EDUC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300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Philosophy of Education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Fall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2017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age result for group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51" y="2249424"/>
            <a:ext cx="6651498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purpose of education montesso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7550"/>
          <a:stretch/>
        </p:blipFill>
        <p:spPr bwMode="auto">
          <a:xfrm>
            <a:off x="4650377" y="-6363"/>
            <a:ext cx="36576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urpose of edu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1743" r="1873" b="4161"/>
          <a:stretch/>
        </p:blipFill>
        <p:spPr bwMode="auto">
          <a:xfrm>
            <a:off x="0" y="0"/>
            <a:ext cx="4650377" cy="21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urpose of educ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2071" r="1599" b="4996"/>
          <a:stretch/>
        </p:blipFill>
        <p:spPr bwMode="auto">
          <a:xfrm>
            <a:off x="0" y="2089137"/>
            <a:ext cx="4650377" cy="21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/>
          <a:stretch/>
        </p:blipFill>
        <p:spPr bwMode="auto">
          <a:xfrm>
            <a:off x="0" y="3990563"/>
            <a:ext cx="4650377" cy="28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urpose of edu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82" y="1121585"/>
            <a:ext cx="3825303" cy="28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urpose of educ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6469" r="1271" b="12925"/>
          <a:stretch/>
        </p:blipFill>
        <p:spPr bwMode="auto">
          <a:xfrm>
            <a:off x="4650377" y="3990563"/>
            <a:ext cx="7373411" cy="28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399" y="280986"/>
            <a:ext cx="8153399" cy="187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399" cy="17954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20000"/>
                </a:solidFill>
                <a:latin typeface="Californian FB" panose="0207040306080B030204" pitchFamily="18" charset="0"/>
              </a:rPr>
              <a:t>Debate Topic:  </a:t>
            </a:r>
            <a:br>
              <a:rPr lang="en-US" b="1" dirty="0" smtClean="0">
                <a:solidFill>
                  <a:srgbClr val="820000"/>
                </a:solidFill>
                <a:latin typeface="Californian FB" panose="0207040306080B030204" pitchFamily="18" charset="0"/>
              </a:rPr>
            </a:br>
            <a:r>
              <a:rPr lang="en-US" b="1" dirty="0" smtClean="0">
                <a:solidFill>
                  <a:srgbClr val="820000"/>
                </a:solidFill>
                <a:latin typeface="Californian FB" panose="0207040306080B030204" pitchFamily="18" charset="0"/>
              </a:rPr>
              <a:t>Purpose of Education</a:t>
            </a:r>
            <a:br>
              <a:rPr lang="en-US" b="1" dirty="0" smtClean="0">
                <a:solidFill>
                  <a:srgbClr val="820000"/>
                </a:solidFill>
                <a:latin typeface="Californian FB" panose="0207040306080B030204" pitchFamily="18" charset="0"/>
              </a:rPr>
            </a:br>
            <a:r>
              <a:rPr lang="en-US" sz="4000" b="1" dirty="0" smtClean="0">
                <a:solidFill>
                  <a:srgbClr val="820000"/>
                </a:solidFill>
                <a:latin typeface="Californian FB" panose="0207040306080B030204" pitchFamily="18" charset="0"/>
              </a:rPr>
              <a:t>(Week 2:  Knight Chapters 1-2)</a:t>
            </a:r>
            <a:endParaRPr lang="en-US" sz="4000" b="1" dirty="0">
              <a:solidFill>
                <a:srgbClr val="82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4722"/>
            <a:ext cx="10515600" cy="46132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Discuss:  Review Knight’s “Role of School in Society” section in Chapter 1 and “Philosophic Issues and Educational Goals and Practices” in Chapter 2.  </a:t>
            </a:r>
          </a:p>
          <a:p>
            <a:pPr lvl="1"/>
            <a:r>
              <a:rPr lang="en-US" dirty="0" smtClean="0"/>
              <a:t>List the different purposes of education you see in these sections. </a:t>
            </a:r>
          </a:p>
          <a:p>
            <a:r>
              <a:rPr lang="en-US" dirty="0" smtClean="0"/>
              <a:t>Groups pick one of the stakeholders in education (listed below).  </a:t>
            </a:r>
          </a:p>
          <a:p>
            <a:pPr lvl="1"/>
            <a:r>
              <a:rPr lang="en-US" dirty="0" smtClean="0"/>
              <a:t>Stakeholders:  the state, the federal government, employers, the local community, the church, the family, the student, the teacher.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Brainstorm and write a sentence expressing the </a:t>
            </a:r>
            <a:r>
              <a:rPr lang="en-US" dirty="0" smtClean="0"/>
              <a:t>purpose(s) </a:t>
            </a:r>
            <a:r>
              <a:rPr lang="en-US" dirty="0" smtClean="0"/>
              <a:t>of education for that stakeholder.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 smtClean="0"/>
              <a:t>online news articles, editorials, or stakeholder websites </a:t>
            </a:r>
            <a:r>
              <a:rPr lang="en-US" dirty="0" smtClean="0"/>
              <a:t>that illustrate this stakeholder’s view of the purpose of education.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Evaluate the pros and cons of these perspectives from a biblical stance.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a sentence that describes your group’s consensus for now on the purpose of education today in America.  </a:t>
            </a:r>
          </a:p>
        </p:txBody>
      </p:sp>
      <p:pic>
        <p:nvPicPr>
          <p:cNvPr id="4098" name="Picture 2" descr="Image result fo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"/>
            <a:ext cx="3200400" cy="18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0"/>
            <a:ext cx="8229599" cy="2247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86" y="365125"/>
            <a:ext cx="8142514" cy="168138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  <a:t>Debate Topic:  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  <a:t>View of Curriculum &amp; Assessment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  <a:t>(Week 3:  Knight Chapter 3)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45" y="2247408"/>
            <a:ext cx="11012156" cy="4610592"/>
          </a:xfrm>
        </p:spPr>
        <p:txBody>
          <a:bodyPr>
            <a:noAutofit/>
          </a:bodyPr>
          <a:lstStyle/>
          <a:p>
            <a:r>
              <a:rPr lang="en-US" sz="2200" dirty="0" smtClean="0"/>
              <a:t>Discuss:  How would each –ism in Chapter 3 view the curriculum?  How would each –ism view assessment of student learning?</a:t>
            </a:r>
          </a:p>
          <a:p>
            <a:pPr lvl="1"/>
            <a:r>
              <a:rPr lang="en-US" sz="2000" dirty="0" smtClean="0"/>
              <a:t>List the different views of these that you see in this chapter.  </a:t>
            </a:r>
          </a:p>
          <a:p>
            <a:r>
              <a:rPr lang="en-US" sz="2200" dirty="0" smtClean="0"/>
              <a:t>Groups pick one of the views of the curriculum (listed below).  </a:t>
            </a:r>
          </a:p>
          <a:p>
            <a:pPr lvl="1"/>
            <a:r>
              <a:rPr lang="en-US" sz="2000" dirty="0" smtClean="0"/>
              <a:t>Views of the curriculum:  time-tested truths, tools for exploration, resources on the journey, debatable propositions, cultural artifacts, a record of human knowledge and accomplishment, resources for constructing individual knowledge, programmable tidbits for reinforcing memories.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Brainstorm and write a sentence expressing this view of the curriculum.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</a:t>
            </a:r>
            <a:r>
              <a:rPr lang="en-US" sz="2000" dirty="0" smtClean="0"/>
              <a:t>ind articles or educational resources online that illustrate </a:t>
            </a:r>
            <a:r>
              <a:rPr lang="en-US" sz="2000" dirty="0" smtClean="0"/>
              <a:t>or support this </a:t>
            </a:r>
            <a:r>
              <a:rPr lang="en-US" sz="2000" dirty="0" smtClean="0"/>
              <a:t>view of the curriculum.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Write a sentence that describes the function of assessment for this view of the curriculum.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Evaluate the pros and cons of this view from a biblical stance.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Write a sentence that describes your group’s consensus for now on your view of the curriculum. 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2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251370" cy="187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365125"/>
            <a:ext cx="7739741" cy="15181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Debate Topic: 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View of the Student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(Week 4:  Knight Chapter 4, History of Education)</a:t>
            </a:r>
            <a:endParaRPr lang="en-US" sz="290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2055812"/>
            <a:ext cx="10842171" cy="48021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would each –ism in Chapter 4 view the student? </a:t>
            </a:r>
          </a:p>
          <a:p>
            <a:pPr lvl="1"/>
            <a:r>
              <a:rPr lang="en-US" dirty="0" smtClean="0"/>
              <a:t>List the different views of the student that you see in this </a:t>
            </a:r>
            <a:br>
              <a:rPr lang="en-US" dirty="0" smtClean="0"/>
            </a:br>
            <a:r>
              <a:rPr lang="en-US" dirty="0" smtClean="0"/>
              <a:t>chapter.  </a:t>
            </a:r>
          </a:p>
          <a:p>
            <a:r>
              <a:rPr lang="en-US" dirty="0" smtClean="0"/>
              <a:t>Groups pick one of the views of the student (listed below).  </a:t>
            </a:r>
          </a:p>
          <a:p>
            <a:pPr lvl="1"/>
            <a:r>
              <a:rPr lang="en-US" dirty="0" smtClean="0"/>
              <a:t>Views of the student:  Image of God, sinner, brain on a stick, self-actualizer, evolved animal, </a:t>
            </a:r>
            <a:r>
              <a:rPr lang="en-US" dirty="0" smtClean="0"/>
              <a:t>future </a:t>
            </a:r>
            <a:r>
              <a:rPr lang="en-US" dirty="0" smtClean="0"/>
              <a:t>worker, future whole </a:t>
            </a:r>
            <a:r>
              <a:rPr lang="en-US" dirty="0" smtClean="0"/>
              <a:t>person, living </a:t>
            </a:r>
            <a:r>
              <a:rPr lang="en-US" dirty="0"/>
              <a:t>in the </a:t>
            </a:r>
            <a:r>
              <a:rPr lang="en-US" dirty="0" smtClean="0"/>
              <a:t>present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Brainstorm and write a sentence expressing this view of the student.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ind articles or educational resources online that illustrate this view of the student.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Evaluate the pros and cons of this view from a biblical stance.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a sentence that describes your group’s consensus for now on your view of the student.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implications does this view of the student have for one’s view of the curriculum and the purpose of education?  </a:t>
            </a:r>
          </a:p>
        </p:txBody>
      </p:sp>
      <p:pic>
        <p:nvPicPr>
          <p:cNvPr id="5122" name="Picture 2" descr="Image result for middle school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0" y="0"/>
            <a:ext cx="3940629" cy="26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6349"/>
            <a:ext cx="8153399" cy="187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125"/>
            <a:ext cx="7674429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Debate Topic:  </a:t>
            </a:r>
            <a:br>
              <a:rPr lang="en-US" b="1" dirty="0" smtClean="0">
                <a:latin typeface="Californian FB" panose="0207040306080B030204" pitchFamily="18" charset="0"/>
              </a:rPr>
            </a:br>
            <a:r>
              <a:rPr lang="en-US" b="1" dirty="0" smtClean="0">
                <a:latin typeface="Californian FB" panose="0207040306080B030204" pitchFamily="18" charset="0"/>
              </a:rPr>
              <a:t>View of the Teacher</a:t>
            </a:r>
            <a:br>
              <a:rPr lang="en-US" b="1" dirty="0" smtClean="0">
                <a:latin typeface="Californian FB" panose="0207040306080B030204" pitchFamily="18" charset="0"/>
              </a:rPr>
            </a:br>
            <a:r>
              <a:rPr lang="en-US" sz="3600" b="1" dirty="0" smtClean="0">
                <a:latin typeface="Californian FB" panose="0207040306080B030204" pitchFamily="18" charset="0"/>
              </a:rPr>
              <a:t>(Week 5:  Knight Chapter 6)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2055812"/>
            <a:ext cx="10907486" cy="4802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would each –ism in Chapter 6 view the teacher? </a:t>
            </a:r>
          </a:p>
          <a:p>
            <a:pPr lvl="1"/>
            <a:r>
              <a:rPr lang="en-US" dirty="0" smtClean="0"/>
              <a:t>List the different views of the teacher that you see in this </a:t>
            </a:r>
            <a:br>
              <a:rPr lang="en-US" dirty="0" smtClean="0"/>
            </a:br>
            <a:r>
              <a:rPr lang="en-US" dirty="0" smtClean="0"/>
              <a:t>chapter.  </a:t>
            </a:r>
          </a:p>
          <a:p>
            <a:r>
              <a:rPr lang="en-US" dirty="0" smtClean="0"/>
              <a:t>Groups pick one of the views of the teacher (listed below).  </a:t>
            </a:r>
          </a:p>
          <a:p>
            <a:pPr lvl="1"/>
            <a:r>
              <a:rPr lang="en-US" dirty="0" smtClean="0"/>
              <a:t>Views of the teacher:  shepherd, cop, facilitator, coach, fellow traveler, experienced guide, trainer, seed planter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Brainstorm and write a sentence expressing this view of the teacher.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ind articles or educational resources online that illustrate this view of the teacher.  (Articles on classroom management might help illustrate this view of the teacher.)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Evaluate the pros and cons of this view from a biblical stance.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a sentence that describes your group’s consensus for now on your view of the teacher.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implications does this view of the teacher have for one’s view of classroom management?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implications does this view of the teacher have for one’s view of the student, curriculum and purpose of education?  </a:t>
            </a:r>
          </a:p>
        </p:txBody>
      </p:sp>
      <p:pic>
        <p:nvPicPr>
          <p:cNvPr id="6146" name="Picture 2" descr="Image result for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43" y="0"/>
            <a:ext cx="3976460" cy="26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4686" y="-1"/>
            <a:ext cx="7609114" cy="234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86" y="365125"/>
            <a:ext cx="7609114" cy="19753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  <a:t>Debate Topic:  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  <a:t>View of Calling and Work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alifornian FB" panose="0207040306080B030204" pitchFamily="18" charset="0"/>
              </a:rPr>
              <a:t>(Week 6:  Knight Chapters 5 &amp; 7)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21" y="2460170"/>
            <a:ext cx="10871479" cy="43978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would each –ism in Chapters 5 &amp; 7 view calling and work? </a:t>
            </a:r>
          </a:p>
          <a:p>
            <a:pPr lvl="1"/>
            <a:r>
              <a:rPr lang="en-US" dirty="0" smtClean="0"/>
              <a:t>List the different views of calling and work that you see in these chapters.  </a:t>
            </a:r>
          </a:p>
          <a:p>
            <a:r>
              <a:rPr lang="en-US" dirty="0" smtClean="0"/>
              <a:t>Groups pick one of the views of calling and work (listed below).  </a:t>
            </a:r>
          </a:p>
          <a:p>
            <a:pPr lvl="1"/>
            <a:r>
              <a:rPr lang="en-US" dirty="0" smtClean="0"/>
              <a:t>Views of calling and work:  maximize income &amp; minimize effort, learn to avoid life’s pitfalls, be all you can be, live for the present, be a well-rounded person, </a:t>
            </a:r>
            <a:r>
              <a:rPr lang="en-US" dirty="0" smtClean="0"/>
              <a:t>be clever, life </a:t>
            </a:r>
            <a:r>
              <a:rPr lang="en-US" dirty="0" smtClean="0"/>
              <a:t>is the journey not the destination, learn to be rather than </a:t>
            </a:r>
            <a:r>
              <a:rPr lang="en-US" dirty="0" smtClean="0"/>
              <a:t>do, use your gifts for God’s kingdom, be a child of God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Brainstorm and write a sentence expressing this view of calling/work.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ind articles or educational resources online that illustrate this view of calling/work.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Evaluate the pros and cons of this view from a biblical stance.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a sentence that describes your group’s consensus for now on your view of calling/work.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implications does this view of calling/work have for your view of the student, teacher, curriculum and purpose of education?  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44686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572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Californian FB</vt:lpstr>
      <vt:lpstr>Office Theme</vt:lpstr>
      <vt:lpstr>Group Debates</vt:lpstr>
      <vt:lpstr>PowerPoint Presentation</vt:lpstr>
      <vt:lpstr>Debate Topic:   Purpose of Education (Week 2:  Knight Chapters 1-2)</vt:lpstr>
      <vt:lpstr>Debate Topic:   View of Curriculum &amp; Assessment (Week 3:  Knight Chapter 3)</vt:lpstr>
      <vt:lpstr>Debate Topic:   View of the Student (Week 4:  Knight Chapter 4, History of Education)</vt:lpstr>
      <vt:lpstr>Debate Topic:   View of the Teacher (Week 5:  Knight Chapter 6)</vt:lpstr>
      <vt:lpstr>Debate Topic:   View of Calling and Work (Week 6:  Knight Chapters 5 &amp; 7)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Debates</dc:title>
  <dc:creator>Steve Holtrop</dc:creator>
  <cp:lastModifiedBy>Steve Holtrop</cp:lastModifiedBy>
  <cp:revision>17</cp:revision>
  <dcterms:created xsi:type="dcterms:W3CDTF">2017-07-26T01:59:09Z</dcterms:created>
  <dcterms:modified xsi:type="dcterms:W3CDTF">2017-08-29T21:49:24Z</dcterms:modified>
</cp:coreProperties>
</file>