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5A0B-1F02-4B41-8232-8341EFD18BBA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98530" y="6301312"/>
            <a:ext cx="1090294" cy="495658"/>
          </a:xfrm>
        </p:spPr>
        <p:txBody>
          <a:bodyPr/>
          <a:lstStyle>
            <a:lvl1pPr algn="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9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2FBC-88D9-4E2E-8DCB-CB2857957585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6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717C-FE79-43D3-86AF-AF944B98DF82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00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84D7-4615-4AFE-9436-A269AA25E837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7904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005F-3BCC-44C2-A74E-E97E8CB9D4BF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501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E6F2-F657-4E32-A104-8BFE1DDEE284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52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00EB-23E8-4F97-BE62-80D3BAFFE5E6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64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B890-6B80-4F92-9806-527960172856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36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645F964-D3D4-4492-BB81-EEEE499BC58D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7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C4C8-CDDB-4021-A114-C264ACAE4E84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4672" y="6278452"/>
            <a:ext cx="1154151" cy="545394"/>
          </a:xfrm>
        </p:spPr>
        <p:txBody>
          <a:bodyPr/>
          <a:lstStyle>
            <a:lvl1pPr algn="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3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8C48-D765-42F1-B221-5870AC6EA84C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2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33C6-9E01-4646-9388-FA9AAFD59A2D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37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A81F-1C66-4396-876E-535B80CD1055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8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7D56-5295-4A15-973C-6DCF005728DF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5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A73-AFB7-41F8-85F2-CCEE58B7CB70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0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4BC2-809C-47B6-B12E-DF32659A5560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57FD-B61E-4D65-82D9-BDD6EFAE62B2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4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5E251-C16D-4EBF-B49A-6B08640FCC17}" type="datetime1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844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40026" y="318349"/>
          <a:ext cx="10947533" cy="607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5754">
                  <a:extLst>
                    <a:ext uri="{9D8B030D-6E8A-4147-A177-3AD203B41FA5}">
                      <a16:colId xmlns:a16="http://schemas.microsoft.com/office/drawing/2014/main" val="443085900"/>
                    </a:ext>
                  </a:extLst>
                </a:gridCol>
                <a:gridCol w="2039729">
                  <a:extLst>
                    <a:ext uri="{9D8B030D-6E8A-4147-A177-3AD203B41FA5}">
                      <a16:colId xmlns:a16="http://schemas.microsoft.com/office/drawing/2014/main" val="190624308"/>
                    </a:ext>
                  </a:extLst>
                </a:gridCol>
                <a:gridCol w="2156746">
                  <a:extLst>
                    <a:ext uri="{9D8B030D-6E8A-4147-A177-3AD203B41FA5}">
                      <a16:colId xmlns:a16="http://schemas.microsoft.com/office/drawing/2014/main" val="3413533984"/>
                    </a:ext>
                  </a:extLst>
                </a:gridCol>
                <a:gridCol w="2525304">
                  <a:extLst>
                    <a:ext uri="{9D8B030D-6E8A-4147-A177-3AD203B41FA5}">
                      <a16:colId xmlns:a16="http://schemas.microsoft.com/office/drawing/2014/main" val="1336300195"/>
                    </a:ext>
                  </a:extLst>
                </a:gridCol>
              </a:tblGrid>
              <a:tr h="783620"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Groups for Oct. 3 presentations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768557"/>
                  </a:ext>
                </a:extLst>
              </a:tr>
              <a:tr h="75027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Historical Era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Group</a:t>
                      </a:r>
                      <a:r>
                        <a:rPr lang="en-US" sz="2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Members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CEF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C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938002"/>
                  </a:ext>
                </a:extLst>
              </a:tr>
              <a:tr h="78803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Age of Reform – Common School Era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38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McKenna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Sarah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Spencer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2797239"/>
                  </a:ext>
                </a:extLst>
              </a:tr>
              <a:tr h="545009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Progressive </a:t>
                      </a: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Era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 anchor="ctr">
                    <a:solidFill>
                      <a:srgbClr val="E38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Kaylee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Abby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9096051"/>
                  </a:ext>
                </a:extLst>
              </a:tr>
              <a:tr h="541011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Public</a:t>
                      </a:r>
                      <a:r>
                        <a:rPr lang="en-U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High </a:t>
                      </a:r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School Era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38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Heath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C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Morgan</a:t>
                      </a:r>
                      <a:endParaRPr lang="en-US" sz="3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C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Kaylee</a:t>
                      </a:r>
                      <a:endParaRPr lang="en-US" sz="3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C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715004"/>
                  </a:ext>
                </a:extLst>
              </a:tr>
              <a:tr h="696685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Post-WWII Equity </a:t>
                      </a: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Era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 anchor="ctr">
                    <a:solidFill>
                      <a:srgbClr val="E38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Hannah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Michaela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6226794"/>
                  </a:ext>
                </a:extLst>
              </a:tr>
              <a:tr h="594845"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Equal-Rights Era</a:t>
                      </a:r>
                    </a:p>
                  </a:txBody>
                  <a:tcPr marL="68580" marR="68580" marT="0" marB="0" anchor="ctr">
                    <a:solidFill>
                      <a:srgbClr val="E38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Rachel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Karina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Austin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7379589"/>
                  </a:ext>
                </a:extLst>
              </a:tr>
              <a:tr h="47280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Reform &amp; Standards </a:t>
                      </a: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Era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 anchor="ctr">
                    <a:solidFill>
                      <a:srgbClr val="E38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Brandon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Caleb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6474170"/>
                  </a:ext>
                </a:extLst>
              </a:tr>
              <a:tr h="817513">
                <a:tc grid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See rubric</a:t>
                      </a:r>
                      <a:r>
                        <a:rPr lang="en-U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for presentation expectations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2586573"/>
                  </a:ext>
                </a:extLst>
              </a:tr>
            </a:tbl>
          </a:graphicData>
        </a:graphic>
      </p:graphicFrame>
      <p:pic>
        <p:nvPicPr>
          <p:cNvPr id="4" name="Picture 3" descr="http://www.starlight-tower.com/images/starlight_tower/The_Thinker_Rodin-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92863" y="487280"/>
            <a:ext cx="1137138" cy="121256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1244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Berlin</vt:lpstr>
      <vt:lpstr>PowerPoint Presentation</vt:lpstr>
    </vt:vector>
  </TitlesOfParts>
  <Company>Dordt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Holtrop</dc:creator>
  <cp:lastModifiedBy>Steve Holtrop</cp:lastModifiedBy>
  <cp:revision>1</cp:revision>
  <dcterms:created xsi:type="dcterms:W3CDTF">2017-09-29T20:20:27Z</dcterms:created>
  <dcterms:modified xsi:type="dcterms:W3CDTF">2017-09-29T20:21:04Z</dcterms:modified>
</cp:coreProperties>
</file>