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notesMasterIdLst>
    <p:notesMasterId r:id="rId9"/>
  </p:notesMasterIdLst>
  <p:handoutMasterIdLst>
    <p:handoutMasterId r:id="rId10"/>
  </p:handoutMasterIdLst>
  <p:sldIdLst>
    <p:sldId id="285" r:id="rId3"/>
    <p:sldId id="267" r:id="rId4"/>
    <p:sldId id="264" r:id="rId5"/>
    <p:sldId id="284" r:id="rId6"/>
    <p:sldId id="268" r:id="rId7"/>
    <p:sldId id="286" r:id="rId8"/>
  </p:sldIdLst>
  <p:sldSz cx="12192000" cy="68580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60E"/>
    <a:srgbClr val="FFFFFF"/>
    <a:srgbClr val="FFCE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92" autoAdjust="0"/>
    <p:restoredTop sz="94478" autoAdjust="0"/>
  </p:normalViewPr>
  <p:slideViewPr>
    <p:cSldViewPr snapToGrid="0">
      <p:cViewPr varScale="1">
        <p:scale>
          <a:sx n="81" d="100"/>
          <a:sy n="81" d="100"/>
        </p:scale>
        <p:origin x="14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493F102-5597-4217-95E5-70FB535CB32A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ABC5556-CDDC-462D-AF4A-6E85872C3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0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33F4B8-6B3D-42F5-88B3-29124C9C4CB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D3D3CE-4437-4BF0-8D9B-C01EDFBE7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7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1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7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B17-6E3B-419A-AEE2-EA5A314116ED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B77-AE0F-4E37-B2E8-B45D421E8501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B077-020A-427E-BB86-BB77F24CF92E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0D67-F34A-472D-80B1-64A5259EDC7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23B6-6890-4B19-BFE8-FA2CED312D4F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F5CF-B53E-473C-BAC5-02D4E731E7C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2355-88DF-452B-9CC2-73C42C24E517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56D9-870E-49E9-BCF1-0EE03FE50B3C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9A1BAA-C2A9-4FFE-87DA-1BAC2CC4CED1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BF6E-05BD-4952-B569-0412C30F2A0D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1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4C7D-14D0-4834-B899-3D27968A2459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6CD4-1B9C-4D9A-9ADA-A29CB20D7580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3637" y="6099004"/>
            <a:ext cx="1095186" cy="758996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0CEF-A420-4FB1-9871-0B66765C6D20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00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94-C819-45E8-8107-3189DC79CC80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08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8CF39-7D6F-4070-AB63-63382705C820}" type="datetime1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8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832-0E85-4669-96AC-9BD666307EC8}" type="datetime1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4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A307-960A-4184-86AD-0DE4CC6EC299}" type="datetime1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84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1206-15A5-44C2-9228-7779386FD2FB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13D6-0733-4C37-883B-861F14085CD4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55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673D-5024-4F02-8DA4-60313EF3C421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5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7E2A-043E-4EE0-A906-BD55B38CDD97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B0B-D319-4DFA-BF7F-CD7CBD9CC9C9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29E-44C2-452E-87C5-75B61962E344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38B3-386B-42FA-AF40-2631FDFE9558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0BC7-A13D-4EC1-8D65-F806CE3E17A2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79A9-865E-4D81-A4CF-1BD72B347C33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967-B013-416A-AE00-B9F6FF21AFA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C566-D11C-4368-8B67-D4902E59317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6E70-3581-4516-82CE-7A6673C285E9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EE530-BFB8-41C9-8CC1-6BE6DD5EDAF5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9A80-0B19-4BBD-9AE8-E2047660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Image result for purpose of education montessori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50378" y="329183"/>
            <a:ext cx="3364760" cy="385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purpose of education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4650377" cy="21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urpose of education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089137"/>
            <a:ext cx="4650377" cy="210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lated image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7"/>
          <a:stretch/>
        </p:blipFill>
        <p:spPr bwMode="auto">
          <a:xfrm>
            <a:off x="0" y="3990563"/>
            <a:ext cx="4650377" cy="286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urpose of education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7684" y="859537"/>
            <a:ext cx="4174702" cy="31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urpose of education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50377" y="3990563"/>
            <a:ext cx="7373411" cy="286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50377" y="-12727"/>
            <a:ext cx="7541623" cy="653923"/>
          </a:xfrm>
          <a:solidFill>
            <a:schemeClr val="tx1"/>
          </a:solidFill>
          <a:ln w="254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Various views of the purpose of education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9A80-0B19-4BBD-9AE8-E2047660C0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che-graphicslib.viator.com/graphicslib/media/3e/the-covered-bridge-photo_10698814-770tall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Various stakeholders on the purpose of education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 smtClean="0">
                <a:solidFill>
                  <a:srgbClr val="FFC000"/>
                </a:solidFill>
              </a:rPr>
              <a:t>in our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5510617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federal government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local community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family 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student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teacher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education industry</a:t>
            </a:r>
          </a:p>
          <a:p>
            <a:pPr lvl="2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Biggest profession (ever) </a:t>
            </a:r>
          </a:p>
          <a:p>
            <a:pPr lvl="2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Publishers,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scholars, unions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5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Christian perspectives on the purpose of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>
                <a:solidFill>
                  <a:srgbClr val="FFC000"/>
                </a:solidFill>
              </a:rPr>
              <a:t>against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>
                <a:solidFill>
                  <a:srgbClr val="FFC000"/>
                </a:solidFill>
              </a:rPr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10787154" cy="5021676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Curriculum-centered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discernment between good and evil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biases against Christians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curriculum and culture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“Christian” standards, not necessarily state standards</a:t>
            </a:r>
          </a:p>
          <a:p>
            <a:pPr lvl="2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young-earth science books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Protecting kids from godless elements of education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rationale for Christian school enrollment or homeschooling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Influenced by essentialism,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perennialism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neo-scholasticism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the basics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a return to the Puritan Horn Book, 1960s basil readers, and Great Books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 approach, inculcating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education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che-graphicslib.viator.com/graphicslib/media/3e/the-covered-bridge-photo_10698814-770tall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Christian perspectives on the </a:t>
            </a:r>
            <a:r>
              <a:rPr lang="en-US" dirty="0" smtClean="0"/>
              <a:t>purpose of education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>
                <a:solidFill>
                  <a:srgbClr val="FFC000"/>
                </a:solidFill>
              </a:rPr>
              <a:t>embracing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90" y="1834166"/>
            <a:ext cx="11619849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modern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Influenced by humanistic, progressive trends, even possibly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reconstructionism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existentialism, postmodernism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of the student more important than the actual curriculum used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E.g.:  recognizing and preparing to eradicate social injustices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in co-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curriculars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sports, the arts, A.P. courses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Interest-initiated homeschooling</a:t>
            </a:r>
            <a:endParaRPr lang="en-US" sz="2400" dirty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concepts about the image of God, having unique strengths and gifts seem compatible with modern theories of learning.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Individualized/differentiated instruction, project-based or cooperative learning, mastery learning, self-actualization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thinking but less being on-guard against evil influences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on excellence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che-graphicslib.viator.com/graphicslib/thumbs674x446/3978/SITours/fall-foliage-sightseeing-tour-from-boston-in-boston-140430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38557"/>
            <a:ext cx="12192001" cy="689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Christian perspectives on the purpose of </a:t>
            </a:r>
            <a:r>
              <a:rPr lang="en-US" dirty="0" smtClean="0"/>
              <a:t>education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 </a:t>
            </a:r>
            <a:r>
              <a:rPr lang="en-US" i="1" u="sng" dirty="0">
                <a:solidFill>
                  <a:srgbClr val="FFC000"/>
                </a:solidFill>
              </a:rPr>
              <a:t>transforming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834166"/>
            <a:ext cx="10670735" cy="4491683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Acknowledges…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and evil in the world (and schools)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 and potential of young minds exploring gifts and opportunities from God.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preparing to be agents of change used by God to transform culture for good.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evil forces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must train the heart, mind, and strength.  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to be anti-evil agents of change—wherever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serve. 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is a major part of the formation process God is using to prepare students for transforming culture.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65608"/>
            <a:ext cx="12192000" cy="15180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8" y="753228"/>
            <a:ext cx="1177152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 Different Christian Perspectives </a:t>
            </a:r>
            <a:br>
              <a:rPr lang="en-US" dirty="0" smtClean="0"/>
            </a:br>
            <a:r>
              <a:rPr lang="en-US" i="1" dirty="0" smtClean="0"/>
              <a:t>on Making Disciples in the Educational Environment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>
                <a:solidFill>
                  <a:srgbClr val="FFC000"/>
                </a:solidFill>
              </a:rPr>
              <a:t>Christianity </a:t>
            </a:r>
            <a:r>
              <a:rPr lang="en-US" sz="3300" u="sng" dirty="0" smtClean="0">
                <a:solidFill>
                  <a:srgbClr val="FFC000"/>
                </a:solidFill>
              </a:rPr>
              <a:t>Against</a:t>
            </a:r>
            <a:r>
              <a:rPr lang="en-US" sz="3300" dirty="0" smtClean="0">
                <a:solidFill>
                  <a:srgbClr val="FFC000"/>
                </a:solidFill>
              </a:rPr>
              <a:t>, 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X-</a:t>
            </a:r>
            <a:r>
              <a:rPr lang="en-US" sz="3300" dirty="0" err="1" smtClean="0">
                <a:solidFill>
                  <a:srgbClr val="FFC000"/>
                </a:solidFill>
              </a:rPr>
              <a:t>ity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Embracing</a:t>
            </a:r>
            <a:r>
              <a:rPr lang="en-US" sz="3300" dirty="0" smtClean="0">
                <a:solidFill>
                  <a:srgbClr val="FFC000"/>
                </a:solidFill>
              </a:rPr>
              <a:t>,    or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Transforming</a:t>
            </a:r>
            <a:r>
              <a:rPr lang="en-US" sz="3300" dirty="0" smtClean="0">
                <a:solidFill>
                  <a:srgbClr val="FFC000"/>
                </a:solidFill>
              </a:rPr>
              <a:t> Culture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" y="2216102"/>
            <a:ext cx="3797496" cy="4212978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Rejecting Culture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“Baptizing”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over Reason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as sinner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as controller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centered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knowledge?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to duty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  theology over science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71876" y="2216101"/>
            <a:ext cx="4200524" cy="4345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Assimilating Culture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“With you always”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Reason not affected by faith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as explorer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Teacher as accommodator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centered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Heart knowledge?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Called to freedom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Truth:  science locates the Biblical truths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66029" y="2202064"/>
            <a:ext cx="4725971" cy="4655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Transforming, Kingdom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building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“Teaching”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Faith-Reason mutually infused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Student as responsible agent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Teacher as collaborator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Teacher, 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urriculum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&amp; student in creative balance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Called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to action, to respond, to discern (head, heart, and hands)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Truth:  best understood in faithful, relational service to “the way, the truth, and the life.”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4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1106</TotalTime>
  <Words>462</Words>
  <Application>Microsoft Office PowerPoint</Application>
  <PresentationFormat>Widescreen</PresentationFormat>
  <Paragraphs>90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Script MT Bold</vt:lpstr>
      <vt:lpstr>Trebuchet MS</vt:lpstr>
      <vt:lpstr>Wingdings</vt:lpstr>
      <vt:lpstr>Berlin</vt:lpstr>
      <vt:lpstr>Office Theme</vt:lpstr>
      <vt:lpstr>Various views of the purpose of education</vt:lpstr>
      <vt:lpstr>Various stakeholders on the purpose of education   in our culture</vt:lpstr>
      <vt:lpstr>Christian perspectives on the purpose of education   Christianity against culture</vt:lpstr>
      <vt:lpstr>Christian perspectives on the purpose of education   Christianity embracing culture</vt:lpstr>
      <vt:lpstr>Christian perspectives on the purpose of education   Christ transforming culture</vt:lpstr>
      <vt:lpstr>Summary:  Different Christian Perspectives  on Making Disciples in the Educational Environment Christianity Against,  X-ity Embracing,    or X Transforming Culture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124</cp:revision>
  <cp:lastPrinted>2017-10-03T03:50:04Z</cp:lastPrinted>
  <dcterms:created xsi:type="dcterms:W3CDTF">2017-09-28T01:06:33Z</dcterms:created>
  <dcterms:modified xsi:type="dcterms:W3CDTF">2017-10-17T18:50:34Z</dcterms:modified>
</cp:coreProperties>
</file>