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66" r:id="rId3"/>
    <p:sldId id="286" r:id="rId4"/>
    <p:sldId id="271" r:id="rId5"/>
    <p:sldId id="290" r:id="rId6"/>
    <p:sldId id="291" r:id="rId7"/>
    <p:sldId id="292" r:id="rId8"/>
  </p:sldIdLst>
  <p:sldSz cx="12192000" cy="6858000"/>
  <p:notesSz cx="9309100" cy="7023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860E"/>
    <a:srgbClr val="FFFFFF"/>
    <a:srgbClr val="FFCE3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478" autoAdjust="0"/>
  </p:normalViewPr>
  <p:slideViewPr>
    <p:cSldViewPr snapToGrid="0">
      <p:cViewPr varScale="1">
        <p:scale>
          <a:sx n="81" d="100"/>
          <a:sy n="81" d="100"/>
        </p:scale>
        <p:origin x="144" y="-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493F102-5597-4217-95E5-70FB535CB32A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726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70726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ABC5556-CDDC-462D-AF4A-6E85872C3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90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3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B33F4B8-6B3D-42F5-88B3-29124C9C4CBB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7938" y="877888"/>
            <a:ext cx="4213225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79866"/>
            <a:ext cx="7447280" cy="2765346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726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3" y="6670726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6D3D3CE-4437-4BF0-8D9B-C01EDFBE7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44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3D3CE-4437-4BF0-8D9B-C01EDFBE78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11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3D3CE-4437-4BF0-8D9B-C01EDFBE78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11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3D3CE-4437-4BF0-8D9B-C01EDFBE78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70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0B17-6E3B-419A-AEE2-EA5A314116ED}" type="datetime1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B77-AE0F-4E37-B2E8-B45D421E8501}" type="datetime1">
              <a:rPr lang="en-US" smtClean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B077-020A-427E-BB86-BB77F24CF92E}" type="datetime1">
              <a:rPr lang="en-US" smtClean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E0D67-F34A-472D-80B1-64A5259EDC7A}" type="datetime1">
              <a:rPr lang="en-US" smtClean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23B6-6890-4B19-BFE8-FA2CED312D4F}" type="datetime1">
              <a:rPr lang="en-US" smtClean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F5CF-B53E-473C-BAC5-02D4E731E7CA}" type="datetime1">
              <a:rPr lang="en-US" smtClean="0"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2355-88DF-452B-9CC2-73C42C24E517}" type="datetime1">
              <a:rPr lang="en-US" smtClean="0"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56D9-870E-49E9-BCF1-0EE03FE50B3C}" type="datetime1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59A1BAA-C2A9-4FFE-87DA-1BAC2CC4CED1}" type="datetime1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6CD4-1B9C-4D9A-9ADA-A29CB20D7580}" type="datetime1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93637" y="6099004"/>
            <a:ext cx="1095186" cy="758996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BB0B-D319-4DFA-BF7F-CD7CBD9CC9C9}" type="datetime1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F29E-44C2-452E-87C5-75B61962E344}" type="datetime1">
              <a:rPr lang="en-US" smtClean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38B3-386B-42FA-AF40-2631FDFE9558}" type="datetime1">
              <a:rPr lang="en-US" smtClean="0"/>
              <a:t>11/7/2017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0BC7-A13D-4EC1-8D65-F806CE3E17A2}" type="datetime1">
              <a:rPr lang="en-US" smtClean="0"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79A9-865E-4D81-A4CF-1BD72B347C33}" type="datetime1">
              <a:rPr lang="en-US" smtClean="0"/>
              <a:t>11/7/2017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C967-B013-416A-AE00-B9F6FF21AFAA}" type="datetime1">
              <a:rPr lang="en-US" smtClean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C566-D11C-4368-8B67-D4902E59317A}" type="datetime1">
              <a:rPr lang="en-US" smtClean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66E70-3581-4516-82CE-7A6673C285E9}" type="datetime1">
              <a:rPr lang="en-US" smtClean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fall colors church colle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72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Various views on calling and work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  <a:sym typeface="Wingdings" panose="05000000000000000000" pitchFamily="2" charset="2"/>
              </a:rPr>
              <a:t> </a:t>
            </a:r>
            <a:r>
              <a:rPr lang="en-US" i="1" dirty="0" smtClean="0">
                <a:solidFill>
                  <a:srgbClr val="FFC000"/>
                </a:solidFill>
              </a:rPr>
              <a:t>in our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834166"/>
            <a:ext cx="5784487" cy="5023834"/>
          </a:xfr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Maximize income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minimize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effort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to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life’s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pitfalls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all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the most toys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for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well-rounded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clever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journey not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destination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to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rather than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your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gifts for God’s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kingdom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 of God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1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s://cache-graphicslib.viator.com/graphicslib/media/58/spectacular-color-at-dublin-lake-new-hampshire-photo_14519128-770tall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Christian perspectives on </a:t>
            </a:r>
            <a:r>
              <a:rPr lang="en-US" dirty="0" smtClean="0"/>
              <a:t>calling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  <a:sym typeface="Wingdings" panose="05000000000000000000" pitchFamily="2" charset="2"/>
              </a:rPr>
              <a:t> </a:t>
            </a:r>
            <a:r>
              <a:rPr lang="en-US" i="1" dirty="0">
                <a:solidFill>
                  <a:srgbClr val="FFC000"/>
                </a:solidFill>
              </a:rPr>
              <a:t>Christianity </a:t>
            </a:r>
            <a:r>
              <a:rPr lang="en-US" i="1" u="sng" dirty="0">
                <a:solidFill>
                  <a:srgbClr val="FFC000"/>
                </a:solidFill>
              </a:rPr>
              <a:t>against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i="1" dirty="0">
                <a:solidFill>
                  <a:srgbClr val="FFC000"/>
                </a:solidFill>
              </a:rPr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499" y="1834166"/>
            <a:ext cx="11365790" cy="5023834"/>
          </a:xfr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Rejects culture’s emphases on living for the moment, just having fun, finding yourself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always concerned about what the political-consumer-industrial complex wants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very concerned about what the family and/or church wants</a:t>
            </a:r>
          </a:p>
          <a:p>
            <a:pPr marL="457200" indent="-45720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Emphasizes: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Duty, life is tough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be idle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hard as an act of worship (or necessity or penance)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for one’s family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Contribute financially to the church (and perhaps the community)</a:t>
            </a:r>
          </a:p>
          <a:p>
            <a:pPr marL="457200" indent="-45720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Manual laborers are the “salt of the earth”—good, honest people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Sweat and toil are necessary</a:t>
            </a:r>
          </a:p>
          <a:p>
            <a:pPr marL="457200" indent="-45720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Still influenced by secular pragmatism (and somewhat by essentialism, </a:t>
            </a:r>
            <a:r>
              <a:rPr lang="en-US" sz="5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perennialism</a:t>
            </a:r>
            <a:r>
              <a:rPr lang="en-US" sz="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Preparing for a “good job” may be worth the time and cost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a cost-benefit analysis to make sure the job is worth the educational sacrifice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Parable of the Talents</a:t>
            </a:r>
            <a:r>
              <a:rPr lang="en-US" sz="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taken quite literally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7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fall colors church colle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72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Christian perspectives on </a:t>
            </a:r>
            <a:r>
              <a:rPr lang="en-US" dirty="0" smtClean="0"/>
              <a:t>calling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  <a:sym typeface="Wingdings" panose="05000000000000000000" pitchFamily="2" charset="2"/>
              </a:rPr>
              <a:t> </a:t>
            </a:r>
            <a:r>
              <a:rPr lang="en-US" i="1" dirty="0">
                <a:solidFill>
                  <a:srgbClr val="FFC000"/>
                </a:solidFill>
              </a:rPr>
              <a:t>Christianity </a:t>
            </a:r>
            <a:r>
              <a:rPr lang="en-US" i="1" u="sng" dirty="0" smtClean="0">
                <a:solidFill>
                  <a:srgbClr val="FFC000"/>
                </a:solidFill>
              </a:rPr>
              <a:t>embracing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i="1" dirty="0">
                <a:solidFill>
                  <a:srgbClr val="FFC000"/>
                </a:solidFill>
              </a:rPr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834166"/>
            <a:ext cx="10997016" cy="5023834"/>
          </a:xfr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progressivist, student-centered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Emphasizes freedom over responsibility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is more communal, social, holistic (less purely pragmatic)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just earning a living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Contributes to the betterment of the human condition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E.g., artists help to beautify God’s world,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workers help to right injustices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Earning money not only pays the bills but can allow enjoyment of other cultures and generous giving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is key in self-actualization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all you can be (with the unique gifts and personality God </a:t>
            </a:r>
            <a:b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gives you).  </a:t>
            </a: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84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12192000" cy="683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Christian perspectives on </a:t>
            </a:r>
            <a:r>
              <a:rPr lang="en-US" dirty="0" smtClean="0"/>
              <a:t>calling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  <a:sym typeface="Wingdings" panose="05000000000000000000" pitchFamily="2" charset="2"/>
              </a:rPr>
              <a:t> </a:t>
            </a:r>
            <a:r>
              <a:rPr lang="en-US" i="1" dirty="0">
                <a:solidFill>
                  <a:srgbClr val="FFC000"/>
                </a:solidFill>
              </a:rPr>
              <a:t>Christ </a:t>
            </a:r>
            <a:r>
              <a:rPr lang="en-US" i="1" u="sng" dirty="0">
                <a:solidFill>
                  <a:srgbClr val="FFC000"/>
                </a:solidFill>
              </a:rPr>
              <a:t>transforming</a:t>
            </a:r>
            <a:r>
              <a:rPr lang="en-US" i="1" dirty="0">
                <a:solidFill>
                  <a:srgbClr val="FFC000"/>
                </a:solidFill>
              </a:rPr>
              <a:t>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834166"/>
            <a:ext cx="10410139" cy="4877529"/>
          </a:xfr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Emphasizes both: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Responsibility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Freedom (true freedom includes response)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Wolterstorff: 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Educating for Responsible Action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(1980)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responsible action toward society, to right injustices, and to use the gifts that God has given us in some kind of service (calling) for God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Teachers model this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4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12192000" cy="683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Christian perspectives on </a:t>
            </a:r>
            <a:r>
              <a:rPr lang="en-US" dirty="0" smtClean="0"/>
              <a:t>calling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  <a:sym typeface="Wingdings" panose="05000000000000000000" pitchFamily="2" charset="2"/>
              </a:rPr>
              <a:t> </a:t>
            </a:r>
            <a:r>
              <a:rPr lang="en-US" i="1" dirty="0">
                <a:solidFill>
                  <a:srgbClr val="FFC000"/>
                </a:solidFill>
              </a:rPr>
              <a:t>Christ </a:t>
            </a:r>
            <a:r>
              <a:rPr lang="en-US" i="1" u="sng" dirty="0">
                <a:solidFill>
                  <a:srgbClr val="FFC000"/>
                </a:solidFill>
              </a:rPr>
              <a:t>transforming</a:t>
            </a:r>
            <a:r>
              <a:rPr lang="en-US" i="1" dirty="0">
                <a:solidFill>
                  <a:srgbClr val="FFC000"/>
                </a:solidFill>
              </a:rPr>
              <a:t>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834166"/>
            <a:ext cx="10410139" cy="4877529"/>
          </a:xfr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helps students identify what role (what part of the body of Christ) they are called to have. 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Preparing head, heart, and hands (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Beversluis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Christians are working in “full-time Christian service.”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to see injustices and unmask rationalizations (Wolterstorff)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just working diligently to support our families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just narcissistically nurturing our God-given talents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Calling is more than paid work –it’s the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 package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God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invites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 into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06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565608"/>
            <a:ext cx="12192000" cy="15180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28" y="753228"/>
            <a:ext cx="11771521" cy="10809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Summary:  Different Christian Perspectives </a:t>
            </a:r>
            <a:br>
              <a:rPr lang="en-US" dirty="0" smtClean="0"/>
            </a:br>
            <a:r>
              <a:rPr lang="en-US" i="1" dirty="0" smtClean="0"/>
              <a:t>on Making Disciples in the Educational Environment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300" dirty="0" smtClean="0">
                <a:solidFill>
                  <a:srgbClr val="FFC000"/>
                </a:solidFill>
              </a:rPr>
              <a:t>Christianity </a:t>
            </a:r>
            <a:r>
              <a:rPr lang="en-US" sz="3300" u="sng" dirty="0" smtClean="0">
                <a:solidFill>
                  <a:srgbClr val="FFC000"/>
                </a:solidFill>
              </a:rPr>
              <a:t>Against</a:t>
            </a:r>
            <a:r>
              <a:rPr lang="en-US" sz="3300" dirty="0" smtClean="0">
                <a:solidFill>
                  <a:srgbClr val="FFC000"/>
                </a:solidFill>
              </a:rPr>
              <a:t>,  </a:t>
            </a:r>
            <a:r>
              <a:rPr lang="en-US" sz="3300" dirty="0" smtClean="0">
                <a:solidFill>
                  <a:srgbClr val="FFC000"/>
                </a:solidFill>
                <a:latin typeface="Script MT Bold" panose="03040602040607080904" pitchFamily="66" charset="0"/>
              </a:rPr>
              <a:t>X-</a:t>
            </a:r>
            <a:r>
              <a:rPr lang="en-US" sz="3300" dirty="0" err="1" smtClean="0">
                <a:solidFill>
                  <a:srgbClr val="FFC000"/>
                </a:solidFill>
              </a:rPr>
              <a:t>ity</a:t>
            </a:r>
            <a:r>
              <a:rPr lang="en-US" sz="3300" dirty="0" smtClean="0">
                <a:solidFill>
                  <a:srgbClr val="FFC000"/>
                </a:solidFill>
              </a:rPr>
              <a:t> </a:t>
            </a:r>
            <a:r>
              <a:rPr lang="en-US" sz="3300" u="sng" dirty="0" smtClean="0">
                <a:solidFill>
                  <a:srgbClr val="FFC000"/>
                </a:solidFill>
              </a:rPr>
              <a:t>Embracing</a:t>
            </a:r>
            <a:r>
              <a:rPr lang="en-US" sz="3300" dirty="0" smtClean="0">
                <a:solidFill>
                  <a:srgbClr val="FFC000"/>
                </a:solidFill>
              </a:rPr>
              <a:t>,    or </a:t>
            </a:r>
            <a:r>
              <a:rPr lang="en-US" sz="3300" dirty="0" smtClean="0">
                <a:solidFill>
                  <a:srgbClr val="FFC000"/>
                </a:solidFill>
                <a:latin typeface="Script MT Bold" panose="03040602040607080904" pitchFamily="66" charset="0"/>
              </a:rPr>
              <a:t>X</a:t>
            </a:r>
            <a:r>
              <a:rPr lang="en-US" sz="3300" dirty="0" smtClean="0">
                <a:solidFill>
                  <a:srgbClr val="FFC000"/>
                </a:solidFill>
              </a:rPr>
              <a:t> </a:t>
            </a:r>
            <a:r>
              <a:rPr lang="en-US" sz="3300" u="sng" dirty="0" smtClean="0">
                <a:solidFill>
                  <a:srgbClr val="FFC000"/>
                </a:solidFill>
              </a:rPr>
              <a:t>Transforming</a:t>
            </a:r>
            <a:r>
              <a:rPr lang="en-US" sz="3300" dirty="0" smtClean="0">
                <a:solidFill>
                  <a:srgbClr val="FFC000"/>
                </a:solidFill>
              </a:rPr>
              <a:t> Culture</a:t>
            </a:r>
            <a:endParaRPr lang="en-US" sz="33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1" y="2216102"/>
            <a:ext cx="3797496" cy="4212978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Rejecting Culture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“Baptizing”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over Reason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as sinner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 as controller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Curriculum centered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 knowledge?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 to duty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Truth:  theology over science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571876" y="2216101"/>
            <a:ext cx="4200524" cy="434544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Assimilating Culture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“With you always”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Reason not affected by faith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Student as explorer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Teacher as accommodator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Student centered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/>
              </a:rPr>
              <a:t>Heart knowledge?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Called to freedom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Truth:  science locates the Biblical truths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466029" y="2202064"/>
            <a:ext cx="4725971" cy="46559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Transforming, Kingdom</a:t>
            </a:r>
            <a:r>
              <a:rPr kumimoji="0" lang="en-US" sz="2400" b="0" i="0" u="sng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 building</a:t>
            </a:r>
            <a:endParaRPr kumimoji="0" lang="en-US" sz="2400" b="0" i="0" u="sng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“Teaching”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/>
              </a:rPr>
              <a:t>Faith-Reason mutually infused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Student as responsible agent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Teacher as collaborator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/>
              </a:rPr>
              <a:t>Teacher, c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urriculum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 &amp; student in creative balance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Called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 to action, to respond, to discern (head, heart, and hands)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Truth:  best understood in faithful, relational service to “the way, the truth, and the life.”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715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44686" y="-1"/>
            <a:ext cx="7609114" cy="2340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4686" y="365125"/>
            <a:ext cx="7609114" cy="197530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alifornian FB" panose="0207040306080B030204" pitchFamily="18" charset="0"/>
              </a:rPr>
              <a:t>Group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alifornian FB" panose="0207040306080B030204" pitchFamily="18" charset="0"/>
              </a:rPr>
              <a:t>Topic:  </a:t>
            </a:r>
            <a:b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alifornian FB" panose="0207040306080B030204" pitchFamily="18" charset="0"/>
              </a:rPr>
            </a:b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alifornian FB" panose="0207040306080B030204" pitchFamily="18" charset="0"/>
              </a:rPr>
              <a:t>View of Calling and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alifornian FB" panose="0207040306080B030204" pitchFamily="18" charset="0"/>
              </a:rPr>
              <a:t>Work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321" y="2340428"/>
            <a:ext cx="10871479" cy="4517572"/>
          </a:xfrm>
        </p:spPr>
        <p:txBody>
          <a:bodyPr>
            <a:noAutofit/>
          </a:bodyPr>
          <a:lstStyle/>
          <a:p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few </a:t>
            </a: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views of calling and work that you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think of.  </a:t>
            </a:r>
            <a:endParaRPr lang="en-US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Groups pick one of the views of calling and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work:</a:t>
            </a:r>
            <a:b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Maximize 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 &amp; minimize effort, learn to avoid life’s pitfalls, be all you can be, live for the present, be a well-rounded person, be clever, life is the journey not the destination, learn to be rather than do, use your gifts for God’s kingdom, be a child of God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Brainstorm and write a sentence expressing this view of calling/work.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 articles or educational resources online that illustrate this view of calling/work.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 the pros and cons of this view from a biblical stance.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 sentence that describes your group’s consensus for now on your view of calling/work.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implications does this view of calling/work have for your view of the student, teacher, curriculum and purpose of education?  </a:t>
            </a:r>
          </a:p>
        </p:txBody>
      </p:sp>
      <p:pic>
        <p:nvPicPr>
          <p:cNvPr id="7170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744686" cy="234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43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1112</TotalTime>
  <Words>599</Words>
  <Application>Microsoft Office PowerPoint</Application>
  <PresentationFormat>Widescreen</PresentationFormat>
  <Paragraphs>105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Californian FB</vt:lpstr>
      <vt:lpstr>Script MT Bold</vt:lpstr>
      <vt:lpstr>Trebuchet MS</vt:lpstr>
      <vt:lpstr>Wingdings</vt:lpstr>
      <vt:lpstr>Berlin</vt:lpstr>
      <vt:lpstr>Various views on calling and work   in our culture</vt:lpstr>
      <vt:lpstr>Christian perspectives on calling   Christianity against culture</vt:lpstr>
      <vt:lpstr>Christian perspectives on calling   Christianity embracing culture</vt:lpstr>
      <vt:lpstr>Christian perspectives on calling   Christ transforming culture</vt:lpstr>
      <vt:lpstr>Christian perspectives on calling   Christ transforming culture</vt:lpstr>
      <vt:lpstr>Summary:  Different Christian Perspectives  on Making Disciples in the Educational Environment Christianity Against,  X-ity Embracing,    or X Transforming Culture</vt:lpstr>
      <vt:lpstr>Group Topic:   View of Calling and Work</vt:lpstr>
    </vt:vector>
  </TitlesOfParts>
  <Company>Dordt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Holtrop</dc:creator>
  <cp:lastModifiedBy>Steve Holtrop</cp:lastModifiedBy>
  <cp:revision>125</cp:revision>
  <cp:lastPrinted>2017-10-03T03:50:04Z</cp:lastPrinted>
  <dcterms:created xsi:type="dcterms:W3CDTF">2017-09-28T01:06:33Z</dcterms:created>
  <dcterms:modified xsi:type="dcterms:W3CDTF">2017-11-07T22:29:57Z</dcterms:modified>
</cp:coreProperties>
</file>